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257" r:id="rId3"/>
    <p:sldId id="302" r:id="rId4"/>
    <p:sldId id="303" r:id="rId5"/>
    <p:sldId id="304" r:id="rId6"/>
    <p:sldId id="305" r:id="rId7"/>
    <p:sldId id="265" r:id="rId8"/>
    <p:sldId id="301" r:id="rId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FF85C7"/>
    <a:srgbClr val="823170"/>
    <a:srgbClr val="FFD5FF"/>
    <a:srgbClr val="FF75FF"/>
    <a:srgbClr val="853B75"/>
    <a:srgbClr val="F000A0"/>
    <a:srgbClr val="D6B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>
        <p:scale>
          <a:sx n="100" d="100"/>
          <a:sy n="100" d="100"/>
        </p:scale>
        <p:origin x="11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05/12/2024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05/12/2024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05/12/2024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05/12/2024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05/12/2024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05/12/2024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05/12/2024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05/12/2024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05/12/2024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05/12/2024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05/12/2024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05/12/2024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Home Template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A77D8-26A9-45F2-86BA-3F9BDAF60EBC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334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171C8D-4E2F-471F-B3CE-76341527B182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91E24E-0CED-467C-B021-6CF7252FE6E0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5271B3E-ED4E-4B98-B79A-E5F9BD98992D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rgbClr val="FF85C7"/>
            </a:solidFill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8B4AEE1-F349-4A1B-89F0-36AED1703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" y="6917324"/>
            <a:ext cx="12185382" cy="183132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BC1A6-9682-47FC-B9D2-5D1D7118D63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7B5F31-0E90-43CE-BD99-5B1FA42DEA5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668E43-74DB-4A2B-844F-32E270AE1A0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95D52-A3E3-42E3-B16D-387E98DCEC8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0A64FB2-D57E-4A8F-B90F-7BB617CDD2EC}"/>
              </a:ext>
            </a:extLst>
          </p:cNvPr>
          <p:cNvSpPr/>
          <p:nvPr/>
        </p:nvSpPr>
        <p:spPr>
          <a:xfrm>
            <a:off x="12066532" y="147421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B854BA-E283-4C36-A967-BD49EEF12CB3}"/>
              </a:ext>
            </a:extLst>
          </p:cNvPr>
          <p:cNvSpPr txBox="1"/>
          <p:nvPr/>
        </p:nvSpPr>
        <p:spPr>
          <a:xfrm>
            <a:off x="1323405" y="8502744"/>
            <a:ext cx="1520488" cy="276999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Germany Mobile Spa</a:t>
            </a:r>
            <a:endParaRPr lang="en-DE" sz="1200" b="1" dirty="0"/>
          </a:p>
        </p:txBody>
      </p:sp>
    </p:spTree>
    <p:extLst>
      <p:ext uri="{BB962C8B-B14F-4D97-AF65-F5344CB8AC3E}">
        <p14:creationId xmlns:p14="http://schemas.microsoft.com/office/powerpoint/2010/main" val="152638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01FDD-867E-4281-AAA1-02BBDF58B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" y="872124"/>
            <a:ext cx="12185382" cy="1831329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C9374DD-9B22-4015-9521-8A93F19B340C}"/>
              </a:ext>
            </a:extLst>
          </p:cNvPr>
          <p:cNvSpPr txBox="1"/>
          <p:nvPr/>
        </p:nvSpPr>
        <p:spPr>
          <a:xfrm>
            <a:off x="7877191" y="-4082091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898098-CD15-4C23-A83F-C17FD17D45AD}"/>
              </a:ext>
            </a:extLst>
          </p:cNvPr>
          <p:cNvSpPr txBox="1"/>
          <p:nvPr/>
        </p:nvSpPr>
        <p:spPr>
          <a:xfrm>
            <a:off x="7977673" y="-4752611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691286A-E640-4D1E-997A-C47437B7FF5A}"/>
              </a:ext>
            </a:extLst>
          </p:cNvPr>
          <p:cNvSpPr/>
          <p:nvPr/>
        </p:nvSpPr>
        <p:spPr>
          <a:xfrm>
            <a:off x="3511145" y="-1202094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7A738-D014-4ECA-A6BE-2D2E0A11060E}"/>
              </a:ext>
            </a:extLst>
          </p:cNvPr>
          <p:cNvSpPr txBox="1"/>
          <p:nvPr/>
        </p:nvSpPr>
        <p:spPr>
          <a:xfrm>
            <a:off x="1279862" y="2450286"/>
            <a:ext cx="1520488" cy="276999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Germany Mobile Spa</a:t>
            </a:r>
            <a:endParaRPr lang="en-DE" sz="12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FB7FD5-F2D1-48CF-9CE5-E35B98AF267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A38E5F-090B-4DBF-AEFB-D6EE65D6E7C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FAAD0E-7C7A-4BE2-9402-D107658C3CA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BF8A5C-650C-4B04-A4B4-541CB2D4CAB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D45A33-1011-491B-A25B-5CAB0AEE238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C0BFE35-FD42-43AF-81DC-DA08C6DAFFA3}"/>
              </a:ext>
            </a:extLst>
          </p:cNvPr>
          <p:cNvSpPr/>
          <p:nvPr/>
        </p:nvSpPr>
        <p:spPr>
          <a:xfrm>
            <a:off x="12066532" y="1531145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4640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01FDD-867E-4281-AAA1-02BBDF58B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" y="-1487622"/>
            <a:ext cx="12185382" cy="183132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6CBDCAF-F408-4909-9FC6-954A35689731}"/>
              </a:ext>
            </a:extLst>
          </p:cNvPr>
          <p:cNvSpPr txBox="1"/>
          <p:nvPr/>
        </p:nvSpPr>
        <p:spPr>
          <a:xfrm>
            <a:off x="1289163" y="95250"/>
            <a:ext cx="1520488" cy="276999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Germany Mobile Spa</a:t>
            </a:r>
            <a:endParaRPr lang="en-DE" sz="12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DF3421-60A3-4E6C-84CB-CED86460A10C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C68AA20-4CDB-4CCD-A2C9-CF106BA18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8C2E1B6-CE8C-4A1A-95D9-432BF6094A2B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639437-82DC-4955-B747-E952A3636827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C2D720-A470-4BAD-BB3A-C6D19B63EA58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FF5C4F-48F3-4C79-B65B-38BD3B1BF2D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508CE2C-58E4-4C4C-9584-A4D8A33D88B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DB6DFEC-DB3C-4025-A1CE-330ADE228FE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061A45E-8EE6-4723-A972-6D3100BF635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65D739-4BCE-4AF2-9FF2-9C129E80455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955F6DE-5872-4215-A4F2-5C85C5A4E6BF}"/>
              </a:ext>
            </a:extLst>
          </p:cNvPr>
          <p:cNvSpPr/>
          <p:nvPr/>
        </p:nvSpPr>
        <p:spPr>
          <a:xfrm>
            <a:off x="12066532" y="2223007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27305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01FDD-867E-4281-AAA1-02BBDF58B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" y="-7151004"/>
            <a:ext cx="12185382" cy="183132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FB7FD5-F2D1-48CF-9CE5-E35B98AF267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A38E5F-090B-4DBF-AEFB-D6EE65D6E7C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FAAD0E-7C7A-4BE2-9402-D107658C3CA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BF8A5C-650C-4B04-A4B4-541CB2D4CAB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D45A33-1011-491B-A25B-5CAB0AEE238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8FCABD-25A3-4DBD-88E1-74F422EFAA47}"/>
              </a:ext>
            </a:extLst>
          </p:cNvPr>
          <p:cNvSpPr/>
          <p:nvPr/>
        </p:nvSpPr>
        <p:spPr>
          <a:xfrm>
            <a:off x="12066532" y="3606731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FB40C-36F5-47A8-B1C3-CDB78B459102}"/>
              </a:ext>
            </a:extLst>
          </p:cNvPr>
          <p:cNvSpPr txBox="1"/>
          <p:nvPr/>
        </p:nvSpPr>
        <p:spPr>
          <a:xfrm>
            <a:off x="1813837" y="7985224"/>
            <a:ext cx="1912703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What is Germany Mobile Spa?</a:t>
            </a:r>
            <a:endParaRPr lang="en-DE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71CB10-44A2-4BA5-9915-C5377917D54A}"/>
              </a:ext>
            </a:extLst>
          </p:cNvPr>
          <p:cNvSpPr txBox="1"/>
          <p:nvPr/>
        </p:nvSpPr>
        <p:spPr>
          <a:xfrm>
            <a:off x="6205778" y="7985224"/>
            <a:ext cx="2621230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Where does Thailand Mobile Spa operate?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22040772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01FDD-867E-4281-AAA1-02BBDF58B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" y="-11133067"/>
            <a:ext cx="12185382" cy="183132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FB7FD5-F2D1-48CF-9CE5-E35B98AF267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A38E5F-090B-4DBF-AEFB-D6EE65D6E7C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FAAD0E-7C7A-4BE2-9402-D107658C3CA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BF8A5C-650C-4B04-A4B4-541CB2D4CAB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D45A33-1011-491B-A25B-5CAB0AEE238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1B61BE7-4E14-43C4-97F4-774128AB4839}"/>
              </a:ext>
            </a:extLst>
          </p:cNvPr>
          <p:cNvSpPr/>
          <p:nvPr/>
        </p:nvSpPr>
        <p:spPr>
          <a:xfrm>
            <a:off x="-5468" y="9663783"/>
            <a:ext cx="12056836" cy="3919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453785-32E2-4153-9B83-E08BCDF730EB}"/>
              </a:ext>
            </a:extLst>
          </p:cNvPr>
          <p:cNvSpPr txBox="1"/>
          <p:nvPr/>
        </p:nvSpPr>
        <p:spPr>
          <a:xfrm>
            <a:off x="1046563" y="9944572"/>
            <a:ext cx="10276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Why Choose Us?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At [Your Business Name], we combine skill, care, and a serene environment to provide you with the ultimate relaxation experience. Our certified therapists customize each session to your needs, helping you unwind, rejuvenate, and restore balance.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0DDAA40-3331-41C7-92B1-7286A987C0CC}"/>
              </a:ext>
            </a:extLst>
          </p:cNvPr>
          <p:cNvSpPr/>
          <p:nvPr/>
        </p:nvSpPr>
        <p:spPr>
          <a:xfrm>
            <a:off x="-12085" y="11195997"/>
            <a:ext cx="12057986" cy="2387270"/>
          </a:xfrm>
          <a:prstGeom prst="rect">
            <a:avLst/>
          </a:prstGeom>
          <a:gradFill flip="none" rotWithShape="1">
            <a:gsLst>
              <a:gs pos="0">
                <a:srgbClr val="853B75">
                  <a:shade val="30000"/>
                  <a:satMod val="115000"/>
                </a:srgbClr>
              </a:gs>
              <a:gs pos="50000">
                <a:srgbClr val="853B75">
                  <a:shade val="67500"/>
                  <a:satMod val="115000"/>
                </a:srgbClr>
              </a:gs>
              <a:gs pos="100000">
                <a:srgbClr val="853B7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82317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C7F8C0-940F-463F-B181-26279A9D3CE3}"/>
              </a:ext>
            </a:extLst>
          </p:cNvPr>
          <p:cNvSpPr txBox="1"/>
          <p:nvPr/>
        </p:nvSpPr>
        <p:spPr>
          <a:xfrm>
            <a:off x="990328" y="11541043"/>
            <a:ext cx="302637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Rechtliches</a:t>
            </a:r>
          </a:p>
          <a:p>
            <a:pPr algn="l"/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Impressum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B0604020202020204" pitchFamily="2" charset="0"/>
              </a:rPr>
              <a:t>Datenschutzerklärung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Einwilligungen widerrufen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Historie der Privatsphäre-Einstellungen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Privatsphäre-Einstellungen ändern</a:t>
            </a:r>
            <a:br>
              <a:rPr lang="de-DE" sz="1200" b="0" i="0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endParaRPr lang="de-DE" sz="1200" b="0" i="0" dirty="0">
              <a:solidFill>
                <a:srgbClr val="00B0F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C0EFFB-7406-4DDB-B6A2-B705C46B9A94}"/>
              </a:ext>
            </a:extLst>
          </p:cNvPr>
          <p:cNvSpPr txBox="1"/>
          <p:nvPr/>
        </p:nvSpPr>
        <p:spPr>
          <a:xfrm>
            <a:off x="4162803" y="11541043"/>
            <a:ext cx="2415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HafenCity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Am Kaiserkai 42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20457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70 38 37 30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hafencity@float-hamburg.com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340B18-F442-4632-B2FB-EEB0C22A365F}"/>
              </a:ext>
            </a:extLst>
          </p:cNvPr>
          <p:cNvSpPr txBox="1"/>
          <p:nvPr/>
        </p:nvSpPr>
        <p:spPr>
          <a:xfrm>
            <a:off x="6724539" y="11541044"/>
            <a:ext cx="2415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Neustadt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Alter Steinweg 1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20459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36 93 54 64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neustadt@float-hamburg.com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3C7DC5-1C95-4F59-8FF3-0A7074F5F6CE}"/>
              </a:ext>
            </a:extLst>
          </p:cNvPr>
          <p:cNvSpPr txBox="1"/>
          <p:nvPr/>
        </p:nvSpPr>
        <p:spPr>
          <a:xfrm>
            <a:off x="9286275" y="11541044"/>
            <a:ext cx="20348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Rotherbaum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Mittelweg 160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20148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21 00 69 89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rotherbaum@float-hamburg.com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2E8DA5-65FB-4F1E-A285-63A09ADD119F}"/>
              </a:ext>
            </a:extLst>
          </p:cNvPr>
          <p:cNvSpPr txBox="1"/>
          <p:nvPr/>
        </p:nvSpPr>
        <p:spPr>
          <a:xfrm>
            <a:off x="917404" y="13111350"/>
            <a:ext cx="483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© 2024 [Your Business Name]. All rights reserved.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E1CEEF-BEA7-431F-B242-BFDF8A31D760}"/>
              </a:ext>
            </a:extLst>
          </p:cNvPr>
          <p:cNvSpPr txBox="1"/>
          <p:nvPr/>
        </p:nvSpPr>
        <p:spPr>
          <a:xfrm>
            <a:off x="8098805" y="13111350"/>
            <a:ext cx="316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Follow us: [Social Media Icons] 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CB0747-06B1-4B4E-B87E-79C4D5648CE4}"/>
              </a:ext>
            </a:extLst>
          </p:cNvPr>
          <p:cNvSpPr txBox="1"/>
          <p:nvPr/>
        </p:nvSpPr>
        <p:spPr>
          <a:xfrm>
            <a:off x="4398226" y="8217221"/>
            <a:ext cx="538144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Discover the Benefits of Massage Therapy: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Relieves stress and anxiety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Eases muscle tension and pain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Improves circulation and flexibility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Boosts immune function and mental clarity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15C24B2-4613-422D-B68C-875F38DFD147}"/>
              </a:ext>
            </a:extLst>
          </p:cNvPr>
          <p:cNvSpPr/>
          <p:nvPr/>
        </p:nvSpPr>
        <p:spPr>
          <a:xfrm>
            <a:off x="12066991" y="3940520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9499E-BBF2-4EBB-BE71-08FDD7645EC2}"/>
              </a:ext>
            </a:extLst>
          </p:cNvPr>
          <p:cNvSpPr txBox="1"/>
          <p:nvPr/>
        </p:nvSpPr>
        <p:spPr>
          <a:xfrm>
            <a:off x="1792684" y="4002087"/>
            <a:ext cx="1912703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What is Germany Mobile Spa?</a:t>
            </a:r>
            <a:endParaRPr lang="en-DE" sz="11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65B1F9-BC6B-4397-8315-963F1B621E72}"/>
              </a:ext>
            </a:extLst>
          </p:cNvPr>
          <p:cNvSpPr txBox="1"/>
          <p:nvPr/>
        </p:nvSpPr>
        <p:spPr>
          <a:xfrm>
            <a:off x="6184625" y="4002087"/>
            <a:ext cx="2621230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Where does Thailand Mobile Spa operate?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1255877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BDE27BB-F60B-40AC-8D96-E3261E00C9DA}"/>
              </a:ext>
            </a:extLst>
          </p:cNvPr>
          <p:cNvSpPr/>
          <p:nvPr/>
        </p:nvSpPr>
        <p:spPr>
          <a:xfrm>
            <a:off x="-5468" y="2938517"/>
            <a:ext cx="12056836" cy="3919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056F40-918D-409D-95A5-9D26751261BA}"/>
              </a:ext>
            </a:extLst>
          </p:cNvPr>
          <p:cNvSpPr txBox="1"/>
          <p:nvPr/>
        </p:nvSpPr>
        <p:spPr>
          <a:xfrm>
            <a:off x="1046563" y="3219306"/>
            <a:ext cx="10276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Why Choose Us?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At [Your Business Name], we combine skill, care, and a serene environment to provide you with the ultimate relaxation experience. Our certified therapists customize each session to your needs, helping you unwind, rejuvenate, and restore balance.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77BBF-4FBD-4758-B32B-D4AF0BC354BD}"/>
              </a:ext>
            </a:extLst>
          </p:cNvPr>
          <p:cNvSpPr/>
          <p:nvPr/>
        </p:nvSpPr>
        <p:spPr>
          <a:xfrm>
            <a:off x="-12085" y="4470731"/>
            <a:ext cx="12057986" cy="2387270"/>
          </a:xfrm>
          <a:prstGeom prst="rect">
            <a:avLst/>
          </a:prstGeom>
          <a:gradFill flip="none" rotWithShape="1">
            <a:gsLst>
              <a:gs pos="0">
                <a:srgbClr val="853B75">
                  <a:shade val="30000"/>
                  <a:satMod val="115000"/>
                </a:srgbClr>
              </a:gs>
              <a:gs pos="50000">
                <a:srgbClr val="853B75">
                  <a:shade val="67500"/>
                  <a:satMod val="115000"/>
                </a:srgbClr>
              </a:gs>
              <a:gs pos="100000">
                <a:srgbClr val="853B7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82317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4EAB56-A280-4311-8820-B2193E52ADC5}"/>
              </a:ext>
            </a:extLst>
          </p:cNvPr>
          <p:cNvSpPr txBox="1"/>
          <p:nvPr/>
        </p:nvSpPr>
        <p:spPr>
          <a:xfrm>
            <a:off x="990328" y="4815777"/>
            <a:ext cx="302637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Rechtliches</a:t>
            </a:r>
          </a:p>
          <a:p>
            <a:pPr algn="l"/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Impressum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B0604020202020204" pitchFamily="2" charset="0"/>
              </a:rPr>
              <a:t>Datenschutzerklärung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Einwilligungen widerrufen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Historie der Privatsphäre-Einstellungen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Privatsphäre-Einstellungen ändern</a:t>
            </a:r>
            <a:br>
              <a:rPr lang="de-DE" sz="1200" b="0" i="0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endParaRPr lang="de-DE" sz="1200" b="0" i="0" dirty="0">
              <a:solidFill>
                <a:srgbClr val="00B0F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86F66-1C15-4651-BC2E-DF2E8C43BA09}"/>
              </a:ext>
            </a:extLst>
          </p:cNvPr>
          <p:cNvSpPr txBox="1"/>
          <p:nvPr/>
        </p:nvSpPr>
        <p:spPr>
          <a:xfrm>
            <a:off x="4162803" y="4815777"/>
            <a:ext cx="2415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HafenCity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Am Kaiserkai 42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20457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70 38 37 30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hafencity@float-hamburg.com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8F6250-49F6-41EA-B69F-31058A737F77}"/>
              </a:ext>
            </a:extLst>
          </p:cNvPr>
          <p:cNvSpPr txBox="1"/>
          <p:nvPr/>
        </p:nvSpPr>
        <p:spPr>
          <a:xfrm>
            <a:off x="6724539" y="4815778"/>
            <a:ext cx="2415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Neustadt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Alter Steinweg 1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20459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36 93 54 64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neustadt@float-hamburg.com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918F8B-F949-4679-AAAB-45F3308B0485}"/>
              </a:ext>
            </a:extLst>
          </p:cNvPr>
          <p:cNvSpPr txBox="1"/>
          <p:nvPr/>
        </p:nvSpPr>
        <p:spPr>
          <a:xfrm>
            <a:off x="9286275" y="4815778"/>
            <a:ext cx="20348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Rotherbaum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Mittelweg 160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20148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21 00 69 89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rotherbaum@float-hamburg.com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04BE4E-4B0D-457B-97BF-9E50C1149578}"/>
              </a:ext>
            </a:extLst>
          </p:cNvPr>
          <p:cNvSpPr txBox="1"/>
          <p:nvPr/>
        </p:nvSpPr>
        <p:spPr>
          <a:xfrm>
            <a:off x="917404" y="6386084"/>
            <a:ext cx="483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© 2024 [Your Business Name]. All rights reserved.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2B2282-F5FC-498C-AB2A-84B6160BFEB9}"/>
              </a:ext>
            </a:extLst>
          </p:cNvPr>
          <p:cNvSpPr txBox="1"/>
          <p:nvPr/>
        </p:nvSpPr>
        <p:spPr>
          <a:xfrm>
            <a:off x="8098805" y="6386084"/>
            <a:ext cx="316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Follow us: [Social Media Icons] 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23F6E2-FF18-41DF-B0C0-39082D7725F4}"/>
              </a:ext>
            </a:extLst>
          </p:cNvPr>
          <p:cNvSpPr txBox="1"/>
          <p:nvPr/>
        </p:nvSpPr>
        <p:spPr>
          <a:xfrm>
            <a:off x="4398226" y="1491955"/>
            <a:ext cx="538144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Discover the Benefits of Massage Therapy: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Relieves stress and anxiety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Eases muscle tension and pain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Improves circulation and flexibility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Boosts immune function and mental clarity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3D64B8-C2CF-458D-B70F-4165CDE68C1E}"/>
              </a:ext>
            </a:extLst>
          </p:cNvPr>
          <p:cNvSpPr txBox="1"/>
          <p:nvPr/>
        </p:nvSpPr>
        <p:spPr>
          <a:xfrm>
            <a:off x="7877191" y="-3986841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6B02F86-DE16-4D4C-8143-F62226EB47B2}"/>
              </a:ext>
            </a:extLst>
          </p:cNvPr>
          <p:cNvSpPr txBox="1"/>
          <p:nvPr/>
        </p:nvSpPr>
        <p:spPr>
          <a:xfrm>
            <a:off x="7977673" y="-4657361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FAA358E-0079-4C12-9C55-7F743A6B8943}"/>
              </a:ext>
            </a:extLst>
          </p:cNvPr>
          <p:cNvSpPr/>
          <p:nvPr/>
        </p:nvSpPr>
        <p:spPr>
          <a:xfrm>
            <a:off x="3511145" y="-1106844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2C40FB0-17FC-40A5-9D50-9D0317378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" y="-18389275"/>
            <a:ext cx="12185382" cy="183132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9179CF-0651-48BD-8FFF-ACBB083B73F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E303DF-21D6-4ECE-9FE7-CA8B1CC0E5A7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D01FD0-D166-4B8F-BC9F-77B7D50F95B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8EFCD33-48ED-4BAD-9156-5BFD80B43FB4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6BFAA44-2EB6-42ED-8BA4-E7B8D434F30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EAC2FB9-0991-42F2-B966-08982F9A3A87}"/>
              </a:ext>
            </a:extLst>
          </p:cNvPr>
          <p:cNvSpPr/>
          <p:nvPr/>
        </p:nvSpPr>
        <p:spPr>
          <a:xfrm>
            <a:off x="12070123" y="5324244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68093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The end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8E7AD-08E0-4CAB-BBEF-93F8EF0EBBFA}"/>
              </a:ext>
            </a:extLst>
          </p:cNvPr>
          <p:cNvSpPr txBox="1"/>
          <p:nvPr/>
        </p:nvSpPr>
        <p:spPr>
          <a:xfrm>
            <a:off x="5270953" y="3801319"/>
            <a:ext cx="1650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exit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0208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4671</TotalTime>
  <Words>681</Words>
  <Application>Microsoft Office PowerPoint</Application>
  <PresentationFormat>Widescreen</PresentationFormat>
  <Paragraphs>106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Bell MT</vt:lpstr>
      <vt:lpstr>Calibri</vt:lpstr>
      <vt:lpstr>Calibri Light</vt:lpstr>
      <vt:lpstr>Open Sans</vt:lpstr>
      <vt:lpstr>Roboto</vt:lpstr>
      <vt:lpstr>var(--footer_headings_typography-font-family)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Samson</cp:lastModifiedBy>
  <cp:revision>67</cp:revision>
  <dcterms:created xsi:type="dcterms:W3CDTF">2024-11-24T16:12:47Z</dcterms:created>
  <dcterms:modified xsi:type="dcterms:W3CDTF">2024-12-05T12:35:08Z</dcterms:modified>
</cp:coreProperties>
</file>